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6DBCB-383B-4FB3-AA7E-77D10F68CC2D}" type="datetimeFigureOut">
              <a:rPr lang="ru-RU" smtClean="0"/>
              <a:pPr/>
              <a:t>03.06.2021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НШ фото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142852"/>
            <a:ext cx="3357442" cy="18573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логотип год родного язы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9586" y="142852"/>
            <a:ext cx="1071546" cy="1071546"/>
          </a:xfrm>
          <a:prstGeom prst="rect">
            <a:avLst/>
          </a:prstGeom>
        </p:spPr>
      </p:pic>
      <p:pic>
        <p:nvPicPr>
          <p:cNvPr id="6" name="Рисунок 5" descr="родной язык читаем сказки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852" y="142852"/>
            <a:ext cx="3333773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музей выставка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992" y="4572008"/>
            <a:ext cx="2857520" cy="21431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Татарский аргамак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86512" y="4536288"/>
            <a:ext cx="2857488" cy="2143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4929190" y="1142984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pPr algn="ctr"/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МБОУ «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Старокиреметская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НОШ»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Аксубаевского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муниципального района РТ</a:t>
            </a:r>
            <a:endParaRPr lang="ru-RU" sz="1200" b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11" name="Рисунок 10" descr="узор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85875" cy="6858000"/>
          </a:xfrm>
          <a:prstGeom prst="rect">
            <a:avLst/>
          </a:prstGeom>
        </p:spPr>
      </p:pic>
      <p:pic>
        <p:nvPicPr>
          <p:cNvPr id="12" name="Рисунок 11" descr="Совместный проект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14942" y="2143116"/>
            <a:ext cx="3746494" cy="21074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5357786" y="3714752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rgbClr val="FFFF00"/>
                </a:solidFill>
              </a:rPr>
              <a:t>Внеклассное мероприятие: </a:t>
            </a:r>
            <a:r>
              <a:rPr lang="ru-RU" sz="1400" b="1" i="1" dirty="0" smtClean="0">
                <a:solidFill>
                  <a:srgbClr val="FFFF00"/>
                </a:solidFill>
              </a:rPr>
              <a:t> </a:t>
            </a:r>
            <a:r>
              <a:rPr lang="ru-RU" sz="1400" b="1" i="1" dirty="0" smtClean="0">
                <a:solidFill>
                  <a:srgbClr val="FFFF00"/>
                </a:solidFill>
              </a:rPr>
              <a:t>«</a:t>
            </a:r>
            <a:r>
              <a:rPr lang="ru-RU" sz="1400" b="1" i="1" dirty="0" smtClean="0">
                <a:solidFill>
                  <a:srgbClr val="FFFF00"/>
                </a:solidFill>
              </a:rPr>
              <a:t>Дружба-это</a:t>
            </a:r>
            <a:r>
              <a:rPr lang="ru-RU" sz="1400" b="1" i="1" dirty="0" smtClean="0">
                <a:solidFill>
                  <a:srgbClr val="FFFF00"/>
                </a:solidFill>
              </a:rPr>
              <a:t>…», </a:t>
            </a:r>
            <a:r>
              <a:rPr lang="ru-RU" sz="1400" b="1" i="1" dirty="0" smtClean="0">
                <a:solidFill>
                  <a:srgbClr val="FFFF00"/>
                </a:solidFill>
              </a:rPr>
              <a:t>21.05.2021г.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57290" y="2143116"/>
            <a:ext cx="31493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rgbClr val="FFFF00"/>
                </a:solidFill>
              </a:rPr>
              <a:t>Чтение сказок народов </a:t>
            </a:r>
            <a:r>
              <a:rPr lang="ru-RU" sz="1400" b="1" i="1" dirty="0" smtClean="0">
                <a:solidFill>
                  <a:srgbClr val="FFFF00"/>
                </a:solidFill>
              </a:rPr>
              <a:t>Татарстана,</a:t>
            </a: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24.05.2021г.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57686" y="6072206"/>
            <a:ext cx="45432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rgbClr val="FFFF00"/>
                </a:solidFill>
              </a:rPr>
              <a:t>Выставка работ художников Республики Татарстан  </a:t>
            </a: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«</a:t>
            </a:r>
            <a:r>
              <a:rPr lang="ru-RU" sz="1400" b="1" i="1" dirty="0" err="1" smtClean="0">
                <a:solidFill>
                  <a:srgbClr val="FFFF00"/>
                </a:solidFill>
              </a:rPr>
              <a:t>Татарсткий</a:t>
            </a:r>
            <a:r>
              <a:rPr lang="ru-RU" sz="1400" b="1" i="1" dirty="0" smtClean="0">
                <a:solidFill>
                  <a:srgbClr val="FFFF00"/>
                </a:solidFill>
              </a:rPr>
              <a:t> аргамак» </a:t>
            </a:r>
            <a:r>
              <a:rPr lang="ru-RU" sz="1400" b="1" i="1" dirty="0" smtClean="0">
                <a:solidFill>
                  <a:srgbClr val="FFFF00"/>
                </a:solidFill>
              </a:rPr>
              <a:t>, 01.05.2021г.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pic>
        <p:nvPicPr>
          <p:cNvPr id="17" name="Рисунок 16" descr="экскур1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2976" y="2714620"/>
            <a:ext cx="2251537" cy="3036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1571604" y="4929198"/>
            <a:ext cx="156472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rgbClr val="FFFF00"/>
                </a:solidFill>
              </a:rPr>
              <a:t>Экскурсия </a:t>
            </a: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по родному </a:t>
            </a:r>
            <a:r>
              <a:rPr lang="ru-RU" sz="1400" b="1" i="1" dirty="0" smtClean="0">
                <a:solidFill>
                  <a:srgbClr val="FFFF00"/>
                </a:solidFill>
              </a:rPr>
              <a:t>селу, </a:t>
            </a: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27.05.2021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3357554" y="2643182"/>
            <a:ext cx="1714512" cy="171451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FF0000"/>
                </a:solidFill>
                <a:latin typeface="Century Schoolbook" pitchFamily="18" charset="0"/>
              </a:rPr>
              <a:t>МАЙ</a:t>
            </a:r>
            <a:endParaRPr lang="ru-RU" sz="1000" b="1" dirty="0">
              <a:solidFill>
                <a:srgbClr val="FF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101</TotalTime>
  <Words>43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2021-06-03T07:39:14Z</dcterms:created>
  <dcterms:modified xsi:type="dcterms:W3CDTF">2021-06-03T10:19:54Z</dcterms:modified>
</cp:coreProperties>
</file>